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3" r:id="rId5"/>
    <p:sldId id="258" r:id="rId6"/>
    <p:sldId id="259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60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59034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85496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81015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69546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63098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41006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39653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284713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3793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7929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3539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5404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13911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54968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063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5730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1063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B4873B3-36CA-4C76-B760-E0D7F07F6C40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343528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90573D-81B6-4D2D-AE07-0DBB394DDE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Poster Making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8689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7B9ACC-78C1-45EE-8224-973F8F99D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80518"/>
          </a:xfrm>
        </p:spPr>
        <p:txBody>
          <a:bodyPr/>
          <a:lstStyle/>
          <a:p>
            <a:r>
              <a:rPr lang="en-IN" dirty="0"/>
              <a:t>Points to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5A5DFA-A8A0-4A99-925A-E7FFCC122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1496292"/>
            <a:ext cx="10935853" cy="4752108"/>
          </a:xfrm>
        </p:spPr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dirty="0" smtClean="0"/>
              <a:t>A poster is a very useful means of making an announcement or appeal, issuing a notice, advertising a product or bringing about awareness on any issue of public interest. 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A poster should be visually attractive and readable from a distance. 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It generally creates social awareness about any problem or needs. 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It also conveys a social message in an eye-catching way. 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Layout: A creative title in the form of a slogan or rhyming words.  </a:t>
            </a:r>
          </a:p>
          <a:p>
            <a:pPr marL="514350" indent="-514350" algn="just">
              <a:buNone/>
            </a:pPr>
            <a:r>
              <a:rPr lang="en-US" dirty="0" smtClean="0"/>
              <a:t>       For example, Speed thrills but kills; Pollution needs a solution; Green is clean. </a:t>
            </a:r>
          </a:p>
          <a:p>
            <a:pPr marL="514350" indent="-514350" algn="just">
              <a:buAutoNum type="arabicPeriod" startAt="6"/>
            </a:pPr>
            <a:r>
              <a:rPr lang="en-US" dirty="0" smtClean="0"/>
              <a:t>Proper spacing and proportionate headings and illustrations. </a:t>
            </a:r>
          </a:p>
          <a:p>
            <a:pPr marL="514350" indent="-514350" algn="just">
              <a:buAutoNum type="arabicPeriod" startAt="6"/>
            </a:pPr>
            <a:r>
              <a:rPr lang="en-US" dirty="0" smtClean="0"/>
              <a:t>Date, time and venue must be mentioned in case of an event. </a:t>
            </a:r>
          </a:p>
          <a:p>
            <a:pPr marL="514350" indent="-514350" algn="just">
              <a:buAutoNum type="arabicPeriod" startAt="6"/>
            </a:pPr>
            <a:r>
              <a:rPr lang="en-US" dirty="0" smtClean="0"/>
              <a:t>A poster displays a message or an appeal to create awareness.</a:t>
            </a:r>
          </a:p>
          <a:p>
            <a:pPr marL="514350" indent="-514350" algn="just">
              <a:buAutoNum type="arabicPeriod"/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22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MAIN FEATURES OF A POSTER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692" y="1228436"/>
            <a:ext cx="10344726" cy="5019963"/>
          </a:xfrm>
        </p:spPr>
        <p:txBody>
          <a:bodyPr>
            <a:normAutofit/>
          </a:bodyPr>
          <a:lstStyle/>
          <a:p>
            <a:pPr marL="457200" indent="-457200">
              <a:buAutoNum type="alphaLcParenBoth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Layout</a:t>
            </a:r>
          </a:p>
          <a:p>
            <a:pPr marL="457200" indent="-457200">
              <a:buAutoNum type="alphaLcParenBoth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Visually attractive/Eye Catching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Title-suggestive/catchy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Use slogan, jingle or short verse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Sketch or simple drawings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Letters of different size and shape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Proportionate spacing, etc</a:t>
            </a:r>
          </a:p>
          <a:p>
            <a:pPr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946" y="323274"/>
            <a:ext cx="10113818" cy="59251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(b) Contents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The theme or subject of the poster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Description or details associated with the theme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Essential details like time, date, venue (for an event)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Name(s) of issuing authority/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organisation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etc</a:t>
            </a: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(c) Expression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Phrases, slogans, persuasive language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Creativity in terms of content and design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Overall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organisation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and sequencing of the matter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Observe word limit (usually 50)</a:t>
            </a:r>
          </a:p>
          <a:p>
            <a:pPr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1B5CC6-648F-426E-80BE-274B3B217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073"/>
            <a:ext cx="10515600" cy="1146753"/>
          </a:xfrm>
        </p:spPr>
        <p:txBody>
          <a:bodyPr>
            <a:normAutofit fontScale="90000"/>
          </a:bodyPr>
          <a:lstStyle/>
          <a:p>
            <a:r>
              <a:rPr lang="en-IN" dirty="0"/>
              <a:t>Format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90A934-ADF4-48F3-97BC-F2EB85A55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619" y="1071418"/>
            <a:ext cx="11684000" cy="5652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ISSUING AUTHORITY- By whom or by which organization the poster is being published.</a:t>
            </a:r>
            <a:br>
              <a:rPr lang="en-US" sz="1800" dirty="0" smtClean="0">
                <a:latin typeface="Arial" pitchFamily="34" charset="0"/>
                <a:cs typeface="Arial" pitchFamily="34" charset="0"/>
              </a:rPr>
            </a:b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CATCHY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LINE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OF THE EVENT- it has to be in accordance with the question.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t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should be clearly visible. Thus, it can be bold, underlined or in capitals.</a:t>
            </a:r>
            <a:br>
              <a:rPr lang="en-US" sz="1800" dirty="0" smtClean="0">
                <a:latin typeface="Arial" pitchFamily="34" charset="0"/>
                <a:cs typeface="Arial" pitchFamily="34" charset="0"/>
              </a:rPr>
            </a:b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TITLE OF THE EVENT- it should be short and as per the question.</a:t>
            </a:r>
            <a:br>
              <a:rPr lang="en-US" sz="1800" dirty="0" smtClean="0">
                <a:latin typeface="Arial" pitchFamily="34" charset="0"/>
                <a:cs typeface="Arial" pitchFamily="34" charset="0"/>
              </a:rPr>
            </a:b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SPECIAL ATTRACTIONS- This is optional. For example:- Guest speaker, etc.</a:t>
            </a:r>
            <a:br>
              <a:rPr lang="en-US" sz="1800" dirty="0" smtClean="0">
                <a:latin typeface="Arial" pitchFamily="34" charset="0"/>
                <a:cs typeface="Arial" pitchFamily="34" charset="0"/>
              </a:rPr>
            </a:b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ILLUSTRATION- It involves pictorial representation. For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eg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., a drop of blood for a blood donation camp.</a:t>
            </a:r>
            <a:br>
              <a:rPr lang="en-US" sz="1800" dirty="0" smtClean="0">
                <a:latin typeface="Arial" pitchFamily="34" charset="0"/>
                <a:cs typeface="Arial" pitchFamily="34" charset="0"/>
              </a:rPr>
            </a:b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DATE, TIME AND VENUE- It is very important to mention date, time and venue of the event. It  is a point you cannot risk forgetting.</a:t>
            </a:r>
            <a:br>
              <a:rPr lang="en-US" sz="1800" dirty="0" smtClean="0">
                <a:latin typeface="Arial" pitchFamily="34" charset="0"/>
                <a:cs typeface="Arial" pitchFamily="34" charset="0"/>
              </a:rPr>
            </a:b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CONTACT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INFORMATION -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In case of any queries, the targeted audience should have someone to contact to.</a:t>
            </a:r>
            <a:br>
              <a:rPr lang="en-US" sz="1800" dirty="0" smtClean="0">
                <a:latin typeface="Arial" pitchFamily="34" charset="0"/>
                <a:cs typeface="Arial" pitchFamily="34" charset="0"/>
              </a:rPr>
            </a:b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OTHER RELEVANT INFORMATION- If there is any other information mentioned in the question and is supposed to be there in the poster, it is important you mention it.</a:t>
            </a:r>
          </a:p>
        </p:txBody>
      </p:sp>
    </p:spTree>
    <p:extLst>
      <p:ext uri="{BB962C8B-B14F-4D97-AF65-F5344CB8AC3E}">
        <p14:creationId xmlns:p14="http://schemas.microsoft.com/office/powerpoint/2010/main" xmlns="" val="21664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F3A794-BAF1-4808-BB9C-2E742284F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47782"/>
            <a:ext cx="9404723" cy="1705466"/>
          </a:xfrm>
        </p:spPr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Q.   Design a poster for your School Fete. You may use slogans. Do not exceed 50 words.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5" y="1157317"/>
          <a:ext cx="9790113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0113"/>
              </a:tblGrid>
              <a:tr h="5412508">
                <a:tc>
                  <a:txBody>
                    <a:bodyPr/>
                    <a:lstStyle/>
                    <a:p>
                      <a:pPr algn="ctr"/>
                      <a:r>
                        <a:rPr lang="en-IN" sz="32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FETE</a:t>
                      </a:r>
                    </a:p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is </a:t>
                      </a: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organised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IN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IN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IN" baseline="0" dirty="0" smtClean="0">
                          <a:solidFill>
                            <a:schemeClr val="tx1"/>
                          </a:solidFill>
                        </a:rPr>
                        <a:t>By</a:t>
                      </a:r>
                      <a:endParaRPr lang="en-IN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IN" sz="3200" baseline="0" dirty="0" smtClean="0">
                          <a:solidFill>
                            <a:schemeClr val="tx1"/>
                          </a:solidFill>
                          <a:latin typeface="Algerian" pitchFamily="82" charset="0"/>
                        </a:rPr>
                        <a:t>SAINIK </a:t>
                      </a:r>
                      <a:r>
                        <a:rPr lang="en-IN" sz="3200" baseline="0" dirty="0" smtClean="0">
                          <a:solidFill>
                            <a:schemeClr val="tx1"/>
                          </a:solidFill>
                          <a:latin typeface="Algerian" pitchFamily="82" charset="0"/>
                        </a:rPr>
                        <a:t>SCHOOL GOPALGNJ, PO – HATHUA</a:t>
                      </a:r>
                    </a:p>
                    <a:p>
                      <a:pPr algn="ctr"/>
                      <a:endParaRPr lang="en-IN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IN" baseline="0" dirty="0" smtClean="0">
                          <a:solidFill>
                            <a:schemeClr val="tx1"/>
                          </a:solidFill>
                        </a:rPr>
                        <a:t>In Aid of Covid–19 Victims</a:t>
                      </a:r>
                    </a:p>
                    <a:p>
                      <a:pPr algn="ctr"/>
                      <a:r>
                        <a:rPr lang="en-IN" baseline="0" dirty="0" smtClean="0">
                          <a:solidFill>
                            <a:schemeClr val="tx1"/>
                          </a:solidFill>
                        </a:rPr>
                        <a:t>From</a:t>
                      </a:r>
                    </a:p>
                    <a:p>
                      <a:pPr algn="ctr"/>
                      <a:r>
                        <a:rPr lang="en-IN" baseline="0" dirty="0" smtClean="0">
                          <a:solidFill>
                            <a:schemeClr val="tx1"/>
                          </a:solidFill>
                        </a:rPr>
                        <a:t>09 am to 05 pm at the School Campus</a:t>
                      </a:r>
                    </a:p>
                    <a:p>
                      <a:pPr algn="ctr"/>
                      <a:r>
                        <a:rPr lang="en-IN" baseline="0" dirty="0" smtClean="0">
                          <a:solidFill>
                            <a:schemeClr val="tx1"/>
                          </a:solidFill>
                        </a:rPr>
                        <a:t>On</a:t>
                      </a:r>
                    </a:p>
                    <a:p>
                      <a:pPr algn="ctr"/>
                      <a:r>
                        <a:rPr lang="en-IN" baseline="0" dirty="0" smtClean="0">
                          <a:solidFill>
                            <a:schemeClr val="tx1"/>
                          </a:solidFill>
                        </a:rPr>
                        <a:t>Sunday, 12 July 2020</a:t>
                      </a:r>
                    </a:p>
                    <a:p>
                      <a:pPr algn="ctr"/>
                      <a:endParaRPr lang="en-IN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IN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IN" baseline="0" dirty="0" smtClean="0">
                          <a:solidFill>
                            <a:schemeClr val="tx1"/>
                          </a:solidFill>
                        </a:rPr>
                        <a:t>A Day of Fun and 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</a:rPr>
                        <a:t>Frolic</a:t>
                      </a:r>
                    </a:p>
                    <a:p>
                      <a:pPr algn="ctr"/>
                      <a:endParaRPr lang="en-IN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Come!                                        Join!                                        Enjoy!</a:t>
                      </a:r>
                    </a:p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Help </a:t>
                      </a: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a Noble Cause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95417" y="4627417"/>
          <a:ext cx="6040581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0581"/>
              </a:tblGrid>
              <a:tr h="461818">
                <a:tc>
                  <a:txBody>
                    <a:bodyPr/>
                    <a:lstStyle/>
                    <a:p>
                      <a:pPr>
                        <a:buFont typeface="Arial" charset="0"/>
                        <a:buChar char="•"/>
                      </a:pPr>
                      <a:r>
                        <a:rPr lang="en-IN" dirty="0" smtClean="0"/>
                        <a:t> Fancy Dress                                     * Snacks</a:t>
                      </a:r>
                      <a:r>
                        <a:rPr lang="en-IN" baseline="0" dirty="0" smtClean="0"/>
                        <a:t> Stall</a:t>
                      </a:r>
                      <a:endParaRPr lang="en-IN" dirty="0" smtClean="0"/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n-IN" dirty="0" smtClean="0"/>
                        <a:t> Gymnastics                                     * Gun Contests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n-IN" dirty="0" smtClean="0"/>
                        <a:t> Merry Go Round                             *</a:t>
                      </a:r>
                      <a:r>
                        <a:rPr lang="en-IN" baseline="0" dirty="0" smtClean="0"/>
                        <a:t> Lucky Draw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4940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175492"/>
            <a:ext cx="9404723" cy="969818"/>
          </a:xfrm>
        </p:spPr>
        <p:txBody>
          <a:bodyPr/>
          <a:lstStyle/>
          <a:p>
            <a:r>
              <a:rPr lang="en-IN" sz="2400" dirty="0" smtClean="0">
                <a:latin typeface="Arial" pitchFamily="34" charset="0"/>
                <a:cs typeface="Arial" pitchFamily="34" charset="0"/>
              </a:rPr>
              <a:t>Q. SSGJ is organising an Essay Writing Contest for all the students of </a:t>
            </a:r>
            <a:r>
              <a:rPr lang="en-IN" sz="2400" dirty="0" err="1" smtClean="0">
                <a:latin typeface="Arial" pitchFamily="34" charset="0"/>
                <a:cs typeface="Arial" pitchFamily="34" charset="0"/>
              </a:rPr>
              <a:t>Gopalganj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 District.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Prepare a suitable poster which can be sent to different schools for their notice boards.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41313" y="1514764"/>
          <a:ext cx="11499850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9850"/>
              </a:tblGrid>
              <a:tr h="1339272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SAINIK SCHOOL GOPALGANJ</a:t>
                      </a:r>
                    </a:p>
                    <a:p>
                      <a:pPr algn="ctr"/>
                      <a:r>
                        <a:rPr lang="en-IN" dirty="0" smtClean="0"/>
                        <a:t>Is organising</a:t>
                      </a:r>
                    </a:p>
                    <a:p>
                      <a:pPr algn="ctr"/>
                      <a:r>
                        <a:rPr lang="en-IN" dirty="0" smtClean="0"/>
                        <a:t>An</a:t>
                      </a:r>
                    </a:p>
                    <a:p>
                      <a:pPr algn="ctr"/>
                      <a:r>
                        <a:rPr lang="en-IN" sz="2800" baseline="0" dirty="0" smtClean="0">
                          <a:latin typeface="Arial Rounded MT Bold" pitchFamily="34" charset="0"/>
                        </a:rPr>
                        <a:t> Inter School Essay Writing Contest</a:t>
                      </a:r>
                    </a:p>
                    <a:p>
                      <a:pPr algn="ctr"/>
                      <a:r>
                        <a:rPr lang="en-IN" baseline="0" dirty="0" smtClean="0"/>
                        <a:t>For All the Students of </a:t>
                      </a:r>
                      <a:r>
                        <a:rPr lang="en-IN" baseline="0" dirty="0" err="1" smtClean="0"/>
                        <a:t>Gopalganj</a:t>
                      </a:r>
                      <a:r>
                        <a:rPr lang="en-IN" baseline="0" dirty="0" smtClean="0"/>
                        <a:t> District</a:t>
                      </a:r>
                    </a:p>
                    <a:p>
                      <a:pPr algn="ctr"/>
                      <a:endParaRPr lang="en-IN" baseline="0" dirty="0" smtClean="0"/>
                    </a:p>
                    <a:p>
                      <a:pPr algn="ctr"/>
                      <a:r>
                        <a:rPr lang="en-IN" baseline="0" dirty="0" smtClean="0"/>
                        <a:t>Subject: Conservation of Energy</a:t>
                      </a:r>
                    </a:p>
                    <a:p>
                      <a:pPr algn="ctr"/>
                      <a:r>
                        <a:rPr lang="en-IN" baseline="0" dirty="0" smtClean="0"/>
                        <a:t>Length of Essay: 1000 words</a:t>
                      </a:r>
                    </a:p>
                    <a:p>
                      <a:pPr algn="ctr"/>
                      <a:r>
                        <a:rPr lang="en-IN" baseline="0" dirty="0" smtClean="0"/>
                        <a:t>Language: </a:t>
                      </a:r>
                      <a:r>
                        <a:rPr lang="en-IN" baseline="0" dirty="0" err="1" smtClean="0"/>
                        <a:t>Engish</a:t>
                      </a:r>
                      <a:endParaRPr lang="en-IN" baseline="0" dirty="0" smtClean="0"/>
                    </a:p>
                    <a:p>
                      <a:pPr algn="ctr"/>
                      <a:endParaRPr lang="en-IN" baseline="0" dirty="0" smtClean="0"/>
                    </a:p>
                    <a:p>
                      <a:pPr algn="ctr"/>
                      <a:r>
                        <a:rPr lang="en-IN" baseline="0" dirty="0" smtClean="0"/>
                        <a:t>Date: 20 July 2020</a:t>
                      </a:r>
                    </a:p>
                    <a:p>
                      <a:pPr algn="ctr"/>
                      <a:endParaRPr lang="en-IN" baseline="0" dirty="0" smtClean="0"/>
                    </a:p>
                    <a:p>
                      <a:r>
                        <a:rPr lang="en-IN" baseline="0" dirty="0" smtClean="0"/>
                        <a:t>Send your entries to                                                                                                           Win 10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aseline="0" dirty="0" smtClean="0"/>
                        <a:t>The In-charge                                                                                                              Attractive Prizes</a:t>
                      </a:r>
                    </a:p>
                    <a:p>
                      <a:r>
                        <a:rPr lang="en-IN" baseline="0" dirty="0" smtClean="0"/>
                        <a:t>CCA Coordinator                                                                                                                     &amp;</a:t>
                      </a:r>
                    </a:p>
                    <a:p>
                      <a:r>
                        <a:rPr lang="en-IN" baseline="0" dirty="0" err="1" smtClean="0"/>
                        <a:t>Sainik</a:t>
                      </a:r>
                      <a:r>
                        <a:rPr lang="en-IN" baseline="0" dirty="0" smtClean="0"/>
                        <a:t> School </a:t>
                      </a:r>
                      <a:r>
                        <a:rPr lang="en-IN" baseline="0" dirty="0" err="1" smtClean="0"/>
                        <a:t>Gopalganj</a:t>
                      </a:r>
                      <a:r>
                        <a:rPr lang="en-IN" baseline="0" dirty="0" smtClean="0"/>
                        <a:t>                                                                                     Commendation Certificates</a:t>
                      </a:r>
                    </a:p>
                    <a:p>
                      <a:r>
                        <a:rPr lang="en-IN" baseline="0" dirty="0" smtClean="0"/>
                        <a:t>PO-</a:t>
                      </a:r>
                      <a:r>
                        <a:rPr lang="en-IN" baseline="0" dirty="0" err="1" smtClean="0"/>
                        <a:t>Hathua</a:t>
                      </a:r>
                      <a:r>
                        <a:rPr lang="en-IN" baseline="0" dirty="0" smtClean="0"/>
                        <a:t>                                                                                                           </a:t>
                      </a:r>
                    </a:p>
                    <a:p>
                      <a:r>
                        <a:rPr lang="en-IN" baseline="0" dirty="0" smtClean="0"/>
                        <a:t>Mail: zzzzxxxx@gmail.com</a:t>
                      </a:r>
                      <a:endParaRPr lang="en-IN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168</TotalTime>
  <Words>433</Words>
  <Application>Microsoft Office PowerPoint</Application>
  <PresentationFormat>Custom</PresentationFormat>
  <Paragraphs>81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Ion</vt:lpstr>
      <vt:lpstr>Poster Making</vt:lpstr>
      <vt:lpstr>Points to note</vt:lpstr>
      <vt:lpstr>MAIN FEATURES OF A POSTER</vt:lpstr>
      <vt:lpstr>Slide 4</vt:lpstr>
      <vt:lpstr>Format </vt:lpstr>
      <vt:lpstr>Q.   Design a poster for your School Fete. You may use slogans. Do not exceed 50 words.</vt:lpstr>
      <vt:lpstr>Q. SSGJ is organising an Essay Writing Contest for all the students of Gopalganj District. Prepare a suitable poster which can be sent to different schools for their notice boards.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Notice Writing</dc:title>
  <dc:creator>SK biswal</dc:creator>
  <cp:lastModifiedBy>SK biswal</cp:lastModifiedBy>
  <cp:revision>20</cp:revision>
  <dcterms:created xsi:type="dcterms:W3CDTF">2020-07-04T02:18:17Z</dcterms:created>
  <dcterms:modified xsi:type="dcterms:W3CDTF">2020-07-07T07:33:38Z</dcterms:modified>
</cp:coreProperties>
</file>